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2" r:id="rId12"/>
    <p:sldId id="269" r:id="rId13"/>
    <p:sldId id="270" r:id="rId14"/>
    <p:sldId id="271" r:id="rId15"/>
    <p:sldId id="265" r:id="rId16"/>
    <p:sldId id="273" r:id="rId1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4" d="100"/>
          <a:sy n="94" d="100"/>
        </p:scale>
        <p:origin x="9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25-3-2018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nl/url?sa=i&amp;rct=j&amp;q=&amp;esrc=s&amp;source=images&amp;cd=&amp;cad=rja&amp;uact=8&amp;ved=0ahUKEwiQsKSluuDSAhXEvRoKHaMmBikQjRwIBw&amp;url=http://www.koe-info3.simpsite.nl/Conditie-Van-De-Koe&amp;psig=AFQjCNGDZadPJRhhpFvQDcaaIDKmFbG2wQ&amp;ust=148994029991302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Voeren en verzorgen</a:t>
            </a:r>
            <a:br>
              <a:rPr lang="nl-NL" dirty="0" smtClean="0"/>
            </a:br>
            <a:r>
              <a:rPr lang="nl-NL" dirty="0" smtClean="0"/>
              <a:t>Periode 4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Week </a:t>
            </a:r>
            <a:r>
              <a:rPr lang="nl-NL" dirty="0" smtClean="0"/>
              <a:t>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16892" r="12817" b="13344"/>
          <a:stretch/>
        </p:blipFill>
        <p:spPr bwMode="auto">
          <a:xfrm>
            <a:off x="365044" y="411510"/>
            <a:ext cx="6833080" cy="36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94" y="2069651"/>
            <a:ext cx="1307306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1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Dieren nemen water, ruwvoer en min 800 gr krachtvoer per dag op</a:t>
            </a:r>
          </a:p>
          <a:p>
            <a:r>
              <a:rPr lang="nl-NL" dirty="0" smtClean="0"/>
              <a:t>Ze wegen 65-75 kilo </a:t>
            </a:r>
            <a:br>
              <a:rPr lang="nl-NL" dirty="0" smtClean="0"/>
            </a:br>
            <a:r>
              <a:rPr lang="nl-NL" dirty="0" smtClean="0"/>
              <a:t>(90-95 cm borstomvang)</a:t>
            </a:r>
          </a:p>
          <a:p>
            <a:r>
              <a:rPr lang="nl-NL" dirty="0" smtClean="0"/>
              <a:t>Ze zijn minimaal 6 weken oud</a:t>
            </a:r>
          </a:p>
          <a:p>
            <a:r>
              <a:rPr lang="nl-NL" dirty="0" smtClean="0"/>
              <a:t>Hoe meer melk een kalf krijgt hoe later je hem kan spenen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67694"/>
            <a:ext cx="1596194" cy="15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6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31757" r="10728" b="9797"/>
          <a:stretch/>
        </p:blipFill>
        <p:spPr bwMode="auto">
          <a:xfrm>
            <a:off x="755576" y="627534"/>
            <a:ext cx="6678486" cy="288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Afbeeldingsresultaat voor kalf witte achtergrond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15979"/>
            <a:ext cx="1478984" cy="111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13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koe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" name="AutoShape 4" descr="Afbeeldingsresultaat voor koe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" name="AutoShape 6" descr="Afbeeldingsresultaat voor koe"/>
          <p:cNvSpPr>
            <a:spLocks noChangeAspect="1" noChangeArrowheads="1"/>
          </p:cNvSpPr>
          <p:nvPr/>
        </p:nvSpPr>
        <p:spPr bwMode="auto">
          <a:xfrm>
            <a:off x="1488281" y="1202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" name="AutoShape 8" descr="Afbeeldingsresultaat voor koe"/>
          <p:cNvSpPr>
            <a:spLocks noChangeAspect="1" noChangeArrowheads="1"/>
          </p:cNvSpPr>
          <p:nvPr/>
        </p:nvSpPr>
        <p:spPr bwMode="auto">
          <a:xfrm>
            <a:off x="1602581" y="2345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41703"/>
            <a:ext cx="936104" cy="135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t="45949" r="11370" b="11653"/>
          <a:stretch/>
        </p:blipFill>
        <p:spPr bwMode="auto">
          <a:xfrm>
            <a:off x="107504" y="660490"/>
            <a:ext cx="7800519" cy="24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39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36149" r="11773" b="22973"/>
          <a:stretch/>
        </p:blipFill>
        <p:spPr bwMode="auto">
          <a:xfrm>
            <a:off x="70524" y="1779662"/>
            <a:ext cx="8506100" cy="259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7" r="54718"/>
          <a:stretch/>
        </p:blipFill>
        <p:spPr bwMode="auto">
          <a:xfrm>
            <a:off x="3545886" y="357504"/>
            <a:ext cx="1327579" cy="122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16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Conditie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 descr="Afbeeldingsresultaat voor conditiescore ko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410"/>
            <a:ext cx="6912768" cy="4581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85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</a:t>
            </a:r>
            <a:r>
              <a:rPr lang="nl-NL" dirty="0" err="1" smtClean="0"/>
              <a:t>hfst</a:t>
            </a:r>
            <a:r>
              <a:rPr lang="nl-NL" dirty="0" smtClean="0"/>
              <a:t> 3</a:t>
            </a:r>
          </a:p>
          <a:p>
            <a:pPr marL="0" indent="0">
              <a:buNone/>
            </a:pPr>
            <a:r>
              <a:rPr lang="nl-NL" dirty="0" smtClean="0"/>
              <a:t>Maak de lijst met giftige planten af</a:t>
            </a:r>
          </a:p>
          <a:p>
            <a:pPr marL="0" indent="0">
              <a:buNone/>
            </a:pPr>
            <a:r>
              <a:rPr lang="nl-NL" dirty="0" smtClean="0"/>
              <a:t>Werk aan je rassenbundel</a:t>
            </a:r>
          </a:p>
          <a:p>
            <a:pPr marL="0" indent="0">
              <a:buNone/>
            </a:pPr>
            <a:r>
              <a:rPr lang="nl-NL" dirty="0" smtClean="0"/>
              <a:t>Oefen de </a:t>
            </a:r>
            <a:r>
              <a:rPr lang="nl-NL" dirty="0" err="1" smtClean="0"/>
              <a:t>runderrassen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857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Bespreken opdrachte</a:t>
            </a:r>
            <a:r>
              <a:rPr lang="nl-NL" sz="2000" dirty="0" smtClean="0"/>
              <a:t>n vorige week</a:t>
            </a:r>
          </a:p>
          <a:p>
            <a:r>
              <a:rPr lang="nl-NL" sz="2000" dirty="0" smtClean="0"/>
              <a:t>Bespreken hoofdstuk 3 dictaat </a:t>
            </a:r>
          </a:p>
          <a:p>
            <a:r>
              <a:rPr lang="nl-NL" sz="2000" dirty="0" smtClean="0"/>
              <a:t>Maken hoofdstuk 3 dictaat, giftige planten en rassenbundel</a:t>
            </a:r>
            <a:endParaRPr lang="nl-NL" sz="20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Bespreken opdrachten </a:t>
            </a:r>
            <a:br>
              <a:rPr lang="nl-NL" dirty="0" smtClean="0"/>
            </a:br>
            <a:r>
              <a:rPr lang="nl-NL" dirty="0" smtClean="0"/>
              <a:t>vorige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Pak je opdrachten van vorige week erbij</a:t>
            </a:r>
          </a:p>
          <a:p>
            <a:r>
              <a:rPr lang="nl-NL" sz="2000" dirty="0" smtClean="0"/>
              <a:t>We lopen ze klassikaal even door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056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 voor runderen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eten runderen allemaal?</a:t>
            </a:r>
          </a:p>
          <a:p>
            <a:r>
              <a:rPr lang="nl-NL" dirty="0" smtClean="0"/>
              <a:t>Welke verschillende levensfase kennen runderen en waarom is het belangrijk om de voeding hierop af te stemmen?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302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 voor runderen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Ruwvoer (gras en hooi)</a:t>
            </a:r>
          </a:p>
          <a:p>
            <a:r>
              <a:rPr lang="nl-NL" dirty="0" smtClean="0"/>
              <a:t>Liksteen (mineralen)</a:t>
            </a:r>
          </a:p>
          <a:p>
            <a:r>
              <a:rPr lang="nl-NL" dirty="0" smtClean="0"/>
              <a:t>Bijvoeren voor productie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18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 voor runderen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Koeien grazen 6 tot 9 uur per dag</a:t>
            </a:r>
          </a:p>
          <a:p>
            <a:r>
              <a:rPr lang="nl-NL" dirty="0" smtClean="0"/>
              <a:t>Vooral donker gras (meer eiwit)</a:t>
            </a:r>
          </a:p>
          <a:p>
            <a:r>
              <a:rPr lang="nl-NL" dirty="0" smtClean="0"/>
              <a:t>Daarna herkauwen (4 tot 6 uur)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6295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Bijvoeren brokken</a:t>
            </a:r>
          </a:p>
          <a:p>
            <a:r>
              <a:rPr lang="nl-NL" dirty="0" smtClean="0"/>
              <a:t>Mais (geconserveerd)</a:t>
            </a:r>
          </a:p>
          <a:p>
            <a:r>
              <a:rPr lang="nl-NL" dirty="0" smtClean="0"/>
              <a:t>Voederbieten</a:t>
            </a:r>
          </a:p>
          <a:p>
            <a:r>
              <a:rPr lang="nl-NL" dirty="0" smtClean="0"/>
              <a:t>Tarwe</a:t>
            </a:r>
          </a:p>
          <a:p>
            <a:r>
              <a:rPr lang="nl-NL" dirty="0" smtClean="0"/>
              <a:t>Restproducten (bierborstel, </a:t>
            </a:r>
            <a:r>
              <a:rPr lang="nl-NL" dirty="0" err="1" smtClean="0"/>
              <a:t>weipoeder</a:t>
            </a:r>
            <a:r>
              <a:rPr lang="nl-NL" dirty="0" smtClean="0"/>
              <a:t>, sojaschroot)</a:t>
            </a:r>
          </a:p>
          <a:p>
            <a:r>
              <a:rPr lang="nl-NL" dirty="0" smtClean="0"/>
              <a:t>Water (50-100 liter)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4896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Mineralen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Calcium</a:t>
            </a:r>
            <a:r>
              <a:rPr lang="nl-NL" dirty="0"/>
              <a:t> , zenuwstelsel en spieren</a:t>
            </a:r>
            <a:r>
              <a:rPr lang="nl-NL" dirty="0" smtClean="0"/>
              <a:t> (te </a:t>
            </a:r>
            <a:r>
              <a:rPr lang="nl-NL" dirty="0" err="1" smtClean="0"/>
              <a:t>kort:melkziekte</a:t>
            </a:r>
            <a:r>
              <a:rPr lang="nl-NL" dirty="0" smtClean="0"/>
              <a:t>) </a:t>
            </a:r>
          </a:p>
          <a:p>
            <a:r>
              <a:rPr lang="nl-NL" dirty="0" smtClean="0"/>
              <a:t>Magnesium, zenuwstelsel en spieren</a:t>
            </a:r>
          </a:p>
          <a:p>
            <a:r>
              <a:rPr lang="nl-NL" dirty="0" smtClean="0"/>
              <a:t>Selenium, spierbeschadigingen en weerstand</a:t>
            </a:r>
          </a:p>
          <a:p>
            <a:r>
              <a:rPr lang="nl-NL" dirty="0" smtClean="0"/>
              <a:t>Koper, weerstand en lever</a:t>
            </a:r>
          </a:p>
          <a:p>
            <a:r>
              <a:rPr lang="nl-NL" dirty="0" smtClean="0"/>
              <a:t>Jodium, groei en vruchtbaarheid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4941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Kalf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/>
            <a:r>
              <a:rPr lang="nl-NL" dirty="0"/>
              <a:t>Geboorte gewicht 35-45 kg</a:t>
            </a:r>
          </a:p>
          <a:p>
            <a:pPr marL="214313" indent="-214313"/>
            <a:r>
              <a:rPr lang="nl-NL" dirty="0"/>
              <a:t>Gewicht bij afkalven 510-550 kg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minimale leeftijd is dan 24 mnd. Gemiddeld is dit 26 mnd.</a:t>
            </a:r>
            <a:endParaRPr lang="en-GB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37514"/>
            <a:ext cx="1964531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0046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128</TotalTime>
  <Words>222</Words>
  <Application>Microsoft Office PowerPoint</Application>
  <PresentationFormat>Diavoorstelling (16:9)</PresentationFormat>
  <Paragraphs>56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Kantoorthema</vt:lpstr>
      <vt:lpstr>Voeren en verzorgen Periode 4 </vt:lpstr>
      <vt:lpstr>Vandaag</vt:lpstr>
      <vt:lpstr>Bespreken opdrachten  vorige week</vt:lpstr>
      <vt:lpstr>Voeding voor runderen</vt:lpstr>
      <vt:lpstr>Voeding voor runderen</vt:lpstr>
      <vt:lpstr>Voeding voor runderen</vt:lpstr>
      <vt:lpstr>overig</vt:lpstr>
      <vt:lpstr>Mineralen</vt:lpstr>
      <vt:lpstr>Kalf</vt:lpstr>
      <vt:lpstr>PowerPoint-presentatie</vt:lpstr>
      <vt:lpstr>Spenen</vt:lpstr>
      <vt:lpstr>PowerPoint-presentatie</vt:lpstr>
      <vt:lpstr>PowerPoint-presentatie</vt:lpstr>
      <vt:lpstr>PowerPoint-presentatie</vt:lpstr>
      <vt:lpstr>Conditie</vt:lpstr>
      <vt:lpstr>Aan de slag!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Voedselgerelaterde problemen en vergiftigingen</dc:title>
  <dc:creator>Helanie Aalders</dc:creator>
  <cp:lastModifiedBy>Helanie Aalders</cp:lastModifiedBy>
  <cp:revision>15</cp:revision>
  <dcterms:created xsi:type="dcterms:W3CDTF">2018-03-09T13:53:41Z</dcterms:created>
  <dcterms:modified xsi:type="dcterms:W3CDTF">2018-03-25T19:06:32Z</dcterms:modified>
</cp:coreProperties>
</file>